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257" r:id="rId3"/>
    <p:sldId id="258" r:id="rId4"/>
    <p:sldId id="259" r:id="rId5"/>
    <p:sldId id="278" r:id="rId6"/>
    <p:sldId id="271" r:id="rId7"/>
    <p:sldId id="260" r:id="rId8"/>
    <p:sldId id="267" r:id="rId9"/>
    <p:sldId id="275" r:id="rId10"/>
    <p:sldId id="277" r:id="rId11"/>
    <p:sldId id="266" r:id="rId12"/>
    <p:sldId id="274" r:id="rId13"/>
    <p:sldId id="270" r:id="rId14"/>
    <p:sldId id="268" r:id="rId15"/>
    <p:sldId id="276" r:id="rId16"/>
    <p:sldId id="269" r:id="rId17"/>
    <p:sldId id="272" r:id="rId18"/>
    <p:sldId id="28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E7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2" autoAdjust="0"/>
    <p:restoredTop sz="94595" autoAdjust="0"/>
  </p:normalViewPr>
  <p:slideViewPr>
    <p:cSldViewPr>
      <p:cViewPr>
        <p:scale>
          <a:sx n="70" d="100"/>
          <a:sy n="70" d="100"/>
        </p:scale>
        <p:origin x="-1158" y="-8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9291AC-BBFE-4443-8786-2EB2E00EA3D8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AD3094-BB5D-467D-99F1-4A93C762E2C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D3094-BB5D-467D-99F1-4A93C762E2C2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AD3094-BB5D-467D-99F1-4A93C762E2C2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центр3.jpg"/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-70195" y="0"/>
            <a:ext cx="9214195" cy="6858000"/>
          </a:xfrm>
          <a:prstGeom prst="rect">
            <a:avLst/>
          </a:prstGeom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899592" y="260648"/>
            <a:ext cx="7772400" cy="1470025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Муниципальное бюджетное учреждение детский оздоровительный лагерь  «Лесная Сказка»</a:t>
            </a:r>
            <a:b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программа 2019г.</a:t>
            </a: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2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200" b="1" dirty="0" smtClean="0"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«Наследие Мастера»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08104" y="4869160"/>
            <a:ext cx="363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076056" y="4581128"/>
            <a:ext cx="38519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Презентация выполнена заместителем директора по воспитательной работе Антропово Е.Ю. </a:t>
            </a:r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малахит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5656" y="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</a:t>
            </a:r>
            <a:endParaRPr lang="ru-RU" b="1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908720"/>
            <a:ext cx="889248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Название                                  МБУ ДОЛ «Лесная Сказка»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Тип                                           Загородный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Профиль                                  Оздоровительный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Модель лагеря                         Сюжетно-ролевая игра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смен                     Четыре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Продолжительность смены    21 день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Место дислокации                  Свердловская область ,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Полевской городской округ .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район Глубоченского пруда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Телефон лагеря                       8(34350)2-42-28 ;8(34350)5-19-90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Комплектуют лагерь              Директор: Сидорова Л.В .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Возраст детей                          с 6,6 до 18 лет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Сроки проведения                 1 смена: 2.06-22.06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2 смена: 24.06-14.07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3 смена: 16.07-5.08 </a:t>
            </a:r>
          </a:p>
          <a:p>
            <a:r>
              <a:rPr lang="ru-RU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4 смена: 7.08-27.08</a:t>
            </a:r>
            <a:endParaRPr lang="ru-RU" sz="2000" b="1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родонит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0"/>
            <a:ext cx="8964488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Программа лагеря 2019г. </a:t>
            </a:r>
          </a:p>
          <a:p>
            <a:pPr algn="ctr"/>
            <a:r>
              <a:rPr lang="ru-RU" sz="20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«Наследие Мастера»</a:t>
            </a:r>
          </a:p>
          <a:p>
            <a:r>
              <a:rPr lang="ru-RU" sz="1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Программа реализуется  посредством сюжетно ролевой игры под девизом « Твори,        мечтай, живи, дерзай». Отличительной чертой является прием игры, позволяющий осуществлять обмен опытом, коллективное открытие мира в живой увлекательной форме. Участниками становятся и взрослые и дети, в программу легли идеи культурного и физического развития подростков, развития творчества у детей, в условиях детских объединений, развитие организаторских способностей. Мальчики и девочки учатся жить в самостоятельном мире, и помогают им в этом старшие товарищи, воспитатели и вожатые. Игра развивается в течении всего оздоровительного сезона.</a:t>
            </a:r>
          </a:p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1 смена </a:t>
            </a:r>
            <a:r>
              <a:rPr lang="ru-RU" sz="24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«Сияние Азова» </a:t>
            </a:r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(профильная) </a:t>
            </a:r>
          </a:p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2 смена «Золотые самородки»</a:t>
            </a:r>
          </a:p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3 смена «Живинка в деле»</a:t>
            </a:r>
          </a:p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4 смена «По следу Великого полоза» (профильная, спортивная)</a:t>
            </a:r>
          </a:p>
          <a:p>
            <a:endParaRPr lang="ru-RU" dirty="0" smtClean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Многофункциональность программы «Наследие Мастера» является ее плюсом, т.к дает основания для создания условий самореализации детей различного возраста и особенностей характера, помогает не только детям, но и педагогам, получить поддержку и признание, научиться преодолевать сопротивление, включиться в деятельность по интересам и ощутить личный и коллективный успех. Игра дает возможность объединить различные виды деятельности: познавательную, игровую, трудовую, художественную, спортивную, коммуникативную.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азурит2.jpg"/>
          <p:cNvPicPr>
            <a:picLocks noChangeAspect="1"/>
          </p:cNvPicPr>
          <p:nvPr/>
        </p:nvPicPr>
        <p:blipFill>
          <a:blip r:embed="rId3" cstate="print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0"/>
            <a:ext cx="9144000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 и новизна программы</a:t>
            </a:r>
          </a:p>
          <a:p>
            <a:pPr algn="ctr"/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Данная программа разработана с учётом новых требований : направленность на достижение определённого педагогического результата; отражение социального заказа на формирование качеств личности. Предметом деятельности профильной смены лагеря является  развитие творчески одарённых и социально активных детей, имеющих достижения в определённых сферах деятельности. Содержание программы тесно переплетает между собой оздоровительное, воспитательное, образовательное направления, рассчитанные на детей разного возраста ,пола и уровня развития. Форма организации свободного времени детей в лагере является пространством для оздоровления, развития художественного, технического, социального творчества ребёнка.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2019 год объявлен - Годом театра и годом П.П Бажова в связи с 140-летием писателя.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Исходя из этого в программе используется  тематика театра и </a:t>
            </a:r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Бажовских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сказов.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наше время в России активно набирает обороты такое явление, как «Социальный театр». Его методики и инструменты используются в разных областях и сферах жизни, в том числе и в образовании. В своей программе мы так же используем ранее не применяемые технологии «социального театра» для адаптации и творческого развития детей и подростков.</a:t>
            </a:r>
          </a:p>
          <a:p>
            <a:pPr algn="ctr"/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Ожидаемые результаты: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В результате реализации профильной смены предполагается достижение детьми следующих результатов :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Улучшение физического, психологического и нравственного здоровья;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-развитие уровня </a:t>
            </a:r>
            <a:r>
              <a:rPr lang="ru-RU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креативных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способностей;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-повышение уровня творческой активности;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-Формирование у подростков ряда социально-значимых умений: организовать свою деятельность и деятельность других, эффективно работать в команде, разработать проекты различной направленности; 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-Создание атмосферы сотрудничества и взаимодействия взрослых и детей.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6640"/>
            <a:ext cx="9144000" cy="6484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силинит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878497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Идея программы лагеря 2019: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«Есть, сказывают, в нашей земле камень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одинец, другого такого нет. Тяжелее золота, твёрже самого дорогого камня. Небывалой воды, чудодейственной силы камень. Заключён в том камне ключ к человеческому сердцу и счастье человеческое в нём. Искрится он живым, ярким светом и если свет этот в душу к человеку проникает, всю жизнь человеку будет радостно и светло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Неизвестно только  каком месте находится камень, и сам-то в руку не придёт, искать надо»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Сказ «Ключ-камень»П.П. Бажов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Форма реализации программы смены проходит в виде ролевой игры-путешествия, квеста. В течении смены ребята ищут ключ-камень к наследию Мастера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змеевик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0"/>
            <a:ext cx="8784976" cy="65864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Создание оптимальных условий с обеспечением активного, эмоционально-     насыщенного летнего отдыха, физического и духовного оздоровления. Социализация детей и подростков, через их включение в различные виды продуктивной деятельности.</a:t>
            </a:r>
          </a:p>
          <a:p>
            <a:pPr algn="just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1. Создать условия и организовать комплекс мероприятий, способствующих укреплению здоровья и обеспечивающих охрану здоровья детей, их психологическую и физическую комфортность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2.Активизировать деятельность детей и молодежи в создании социальных и творческих проектов. 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3.Пробуждать к проявлению нравственных патриотических чувств, через знания истории своей страны, своего города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4.Создать условия для взаимопонимания, дружеского общения, творческого и спортивного развития 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5.Способствовать приобретению и развитию самовыражения у детей в системе социальных отношений временного коллектива , как модели общества, приобретения навыков здоровой конкуренции среди воспитанников.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6. Предоставить  детям возможность участвовать в играх, делах, событиях позволяющих попробовать свои силы в социальных ролях, познать радость успеха.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аметист4.jpg"/>
          <p:cNvPicPr>
            <a:picLocks noChangeAspect="1"/>
          </p:cNvPicPr>
          <p:nvPr/>
        </p:nvPicPr>
        <p:blipFill>
          <a:blip r:embed="rId2" cstate="print">
            <a:lum bright="30000" contrast="-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0"/>
            <a:ext cx="896448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Ключевые мероприятия смены:</a:t>
            </a:r>
          </a:p>
          <a:p>
            <a:pPr marL="342900" indent="-342900"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Чемпионат по футболу с привлечением команд и клубов г.Полевского «Рыцари атаки»;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Лазурит-фест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- тематический день по сказам П.П. Бажова с привлечением мастеров г.Полевского по прикладному искусству. Проведение мастер-классов по изготовлению народной игрушки, фольклорных украшений и др.;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«День России» (Фестиваль - «Я славлю Родину свою»; 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«Дельфийские игры» - (Двухдневный фестиваль-конкурс по направлениям искусств: художественно-изобразительное, вокальное, хореографическое, театральное, поэтическое, литературное. С приглашением  творческих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коллективов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мастеров  г.Полевского);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«Сияние Азова» -Тематический день, посвящённый уральскому краеведению и туризму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Интеллектуальная игра «Умники и умницы» 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Олимпийские игры -( Двухдневные соревнования по: пионерболу,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тканьболу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настольный теннису, армрестлингу, многоборью);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«День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Огневушки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 -тематический день, посвящённый МЧС( Военно-спортивные эстафеты с противопожарным реквизитом, лекции работников МЧС, тематические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внутриотрядные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мероприятия);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Финальное мероприятие фестиваль - «Сокровища Мастера » 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039642" cy="64107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6640"/>
            <a:ext cx="9144000" cy="6484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рубин3.jpg"/>
          <p:cNvPicPr>
            <a:picLocks noChangeAspect="1"/>
          </p:cNvPicPr>
          <p:nvPr/>
        </p:nvPicPr>
        <p:blipFill>
          <a:blip r:embed="rId2" cstate="print">
            <a:lum bright="3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83568" y="0"/>
            <a:ext cx="8460432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Профильные отряды</a:t>
            </a:r>
          </a:p>
          <a:p>
            <a:pPr algn="ctr"/>
            <a:endParaRPr lang="ru-RU" b="1" dirty="0" smtClean="0"/>
          </a:p>
          <a:p>
            <a:r>
              <a:rPr lang="ru-RU" sz="2400" b="1" dirty="0" smtClean="0"/>
              <a:t>Спортивные отряды: </a:t>
            </a:r>
          </a:p>
          <a:p>
            <a:r>
              <a:rPr lang="ru-RU" b="1" dirty="0" smtClean="0"/>
              <a:t>      </a:t>
            </a:r>
            <a:r>
              <a:rPr lang="ru-RU" sz="2400" b="1" dirty="0" smtClean="0"/>
              <a:t>1.Легкая атлетика</a:t>
            </a:r>
          </a:p>
          <a:p>
            <a:r>
              <a:rPr lang="ru-RU" sz="2400" b="1" dirty="0" smtClean="0"/>
              <a:t>     2.Карате</a:t>
            </a:r>
          </a:p>
          <a:p>
            <a:r>
              <a:rPr lang="ru-RU" sz="2400" b="1" dirty="0" smtClean="0"/>
              <a:t>     3.Самбо</a:t>
            </a:r>
          </a:p>
          <a:p>
            <a:endParaRPr lang="ru-RU" b="1" dirty="0" smtClean="0"/>
          </a:p>
          <a:p>
            <a:r>
              <a:rPr lang="ru-RU" sz="2400" b="1" dirty="0" smtClean="0"/>
              <a:t>Военно-патриотические отряды:</a:t>
            </a:r>
          </a:p>
          <a:p>
            <a:r>
              <a:rPr lang="ru-RU" sz="2400" b="1" dirty="0" smtClean="0"/>
              <a:t>     1.Кадеты</a:t>
            </a:r>
          </a:p>
          <a:p>
            <a:r>
              <a:rPr lang="ru-RU" sz="2400" b="1" dirty="0" smtClean="0"/>
              <a:t>     2.Пограничники</a:t>
            </a:r>
          </a:p>
          <a:p>
            <a:endParaRPr lang="ru-RU" b="1" dirty="0" smtClean="0"/>
          </a:p>
          <a:p>
            <a:r>
              <a:rPr lang="ru-RU" sz="2400" b="1" dirty="0" smtClean="0"/>
              <a:t>Творческие отряды:</a:t>
            </a:r>
          </a:p>
          <a:p>
            <a:pPr marL="342900" indent="-342900"/>
            <a:r>
              <a:rPr lang="ru-RU" b="1" dirty="0" smtClean="0"/>
              <a:t>       </a:t>
            </a:r>
            <a:r>
              <a:rPr lang="ru-RU" sz="2400" b="1" dirty="0" smtClean="0"/>
              <a:t>1.Театр шоу-студия «</a:t>
            </a:r>
            <a:r>
              <a:rPr lang="ru-RU" sz="2400" b="1" dirty="0" err="1" smtClean="0"/>
              <a:t>Калиостро</a:t>
            </a:r>
            <a:r>
              <a:rPr lang="ru-RU" sz="2400" b="1" dirty="0" smtClean="0"/>
              <a:t>»</a:t>
            </a:r>
          </a:p>
          <a:p>
            <a:pPr marL="342900" indent="-342900"/>
            <a:r>
              <a:rPr lang="ru-RU" sz="2400" b="1" dirty="0" smtClean="0"/>
              <a:t>     2.Студия современного танца «Автограф»</a:t>
            </a:r>
          </a:p>
          <a:p>
            <a:pPr marL="342900" indent="-342900"/>
            <a:endParaRPr lang="ru-RU" b="1" dirty="0" smtClean="0"/>
          </a:p>
          <a:p>
            <a:pPr marL="342900" indent="-342900"/>
            <a:r>
              <a:rPr lang="ru-RU" sz="2400" b="1" dirty="0" smtClean="0"/>
              <a:t>Интеллектуальный отряд:</a:t>
            </a:r>
          </a:p>
          <a:p>
            <a:pPr marL="342900" indent="-342900"/>
            <a:r>
              <a:rPr lang="ru-RU" sz="2400" b="1" dirty="0" smtClean="0"/>
              <a:t>     1. «Умники и умницы»</a:t>
            </a:r>
          </a:p>
          <a:p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рамор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1560" y="0"/>
            <a:ext cx="8280920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2800" b="1" dirty="0" smtClean="0"/>
              <a:t>Кружки, секции, студии</a:t>
            </a:r>
          </a:p>
          <a:p>
            <a:endParaRPr lang="ru-RU" dirty="0" smtClean="0"/>
          </a:p>
          <a:p>
            <a:r>
              <a:rPr lang="ru-RU" sz="2000" b="1" dirty="0" smtClean="0"/>
              <a:t>Театральная студия «Наследие Мельпомены» 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Студия игры «</a:t>
            </a:r>
            <a:r>
              <a:rPr lang="ru-RU" sz="2000" b="1" dirty="0" err="1" smtClean="0"/>
              <a:t>Мультяшки-анимашки</a:t>
            </a:r>
            <a:r>
              <a:rPr lang="ru-RU" sz="2000" b="1" dirty="0" smtClean="0"/>
              <a:t>»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Футбольный клуб «Золотая </a:t>
            </a:r>
            <a:r>
              <a:rPr lang="ru-RU" sz="2000" b="1" dirty="0" err="1" smtClean="0"/>
              <a:t>бутса</a:t>
            </a:r>
            <a:r>
              <a:rPr lang="ru-RU" sz="2000" b="1" dirty="0" smtClean="0"/>
              <a:t>»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Студия </a:t>
            </a:r>
            <a:r>
              <a:rPr lang="ru-RU" sz="2000" b="1" dirty="0" err="1" smtClean="0"/>
              <a:t>боди-билдер</a:t>
            </a:r>
            <a:r>
              <a:rPr lang="ru-RU" sz="2000" b="1" dirty="0" smtClean="0"/>
              <a:t> «Железный </a:t>
            </a:r>
            <a:r>
              <a:rPr lang="ru-RU" sz="2000" b="1" dirty="0" err="1" smtClean="0"/>
              <a:t>Арни</a:t>
            </a:r>
            <a:r>
              <a:rPr lang="ru-RU" sz="2000" b="1" dirty="0" smtClean="0"/>
              <a:t>»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Студия камнерезов «Алмазная грань»</a:t>
            </a:r>
          </a:p>
          <a:p>
            <a:endParaRPr lang="ru-RU" sz="2000" b="1" dirty="0" smtClean="0"/>
          </a:p>
          <a:p>
            <a:r>
              <a:rPr lang="ru-RU" sz="2000" b="1" dirty="0" err="1" smtClean="0"/>
              <a:t>Арт-студия</a:t>
            </a:r>
            <a:r>
              <a:rPr lang="ru-RU" sz="2000" b="1" dirty="0" smtClean="0"/>
              <a:t> «Волшебная нить»(плетение </a:t>
            </a:r>
            <a:r>
              <a:rPr lang="ru-RU" sz="2000" b="1" dirty="0" err="1" smtClean="0"/>
              <a:t>мандал</a:t>
            </a:r>
            <a:r>
              <a:rPr lang="ru-RU" sz="2000" b="1" dirty="0" smtClean="0"/>
              <a:t> и изготовление </a:t>
            </a:r>
            <a:r>
              <a:rPr lang="ru-RU" sz="2000" b="1" dirty="0" err="1" smtClean="0"/>
              <a:t>канзашей</a:t>
            </a:r>
            <a:r>
              <a:rPr lang="ru-RU" sz="2000" b="1" dirty="0" smtClean="0"/>
              <a:t>)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Студия танца «</a:t>
            </a:r>
            <a:r>
              <a:rPr lang="en-US" sz="2000" b="1" dirty="0" smtClean="0"/>
              <a:t>Free dance</a:t>
            </a:r>
            <a:r>
              <a:rPr lang="ru-RU" sz="2000" b="1" dirty="0" smtClean="0"/>
              <a:t>»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Клуб гитаристов «Песня лета»</a:t>
            </a:r>
          </a:p>
          <a:p>
            <a:endParaRPr lang="ru-RU" sz="2000" b="1" dirty="0" smtClean="0"/>
          </a:p>
          <a:p>
            <a:r>
              <a:rPr lang="ru-RU" sz="2000" b="1" dirty="0" smtClean="0"/>
              <a:t>Кружок по туризму и краеведения «Там, на неведомых дорожках»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печать лс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янтарь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tretch>
            <a:fillRect/>
          </a:stretch>
        </p:blipFill>
        <p:spPr>
          <a:xfrm>
            <a:off x="0" y="0"/>
            <a:ext cx="9144000" cy="746144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3528" y="0"/>
            <a:ext cx="8640960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Социальное партнёрство </a:t>
            </a:r>
          </a:p>
          <a:p>
            <a:pPr indent="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indent="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 лагере  уже сложились традиции взаимодействия с организациями-партнёрами: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Специалистами  ОВД, ГИББД, 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Госпожнадзора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Подведомственными  учреждениями Управления Культурой  ПГО: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Детской художественной школой,  Детской музыкальной школой, Культурно-экспозиционным комплексом  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Бажовский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», библиотекой им. П.П.Бажова, Центром Культуры и Народного Творчества, Отделом по делам молодёжи «Феникс», Городским Центром занятости, Дворцом молодежи г. Екатеринбурга, Областным студенческим отрядом «Пламенный».</a:t>
            </a:r>
          </a:p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Общественными организациями: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Военно-патриотическим клубом «Бригада»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«Союзом офицеров запаса»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«Союзом моряков» г.Полевского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Молодёжным движением «Надежа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Мероприятия, соревнования, конкурсы, концерты, экскурсии, организованные совместно с нашими партнёрами дают хороший воспитательный эффект. </a:t>
            </a:r>
            <a:endParaRPr lang="ru-RU" sz="2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6640"/>
            <a:ext cx="9144000" cy="6484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чарои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3528" y="0"/>
            <a:ext cx="864096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Самоуправление </a:t>
            </a: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В лагере создана организация «Центр Ребячьего Управления» -«ЦРУ» , которой управляет выбранный детьми президент. В нашем лагере существует детское жюри, которое принимает участие в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общеотрядных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и лагерных мероприятиях наравне со взрослыми.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Творческая группа «ЦРУ» участвует в разработке различных проектов и сценариев мероприятий лагеря.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В конце каждой смены «ЦРУ» презентует проект «Наследие Мастера», в котором собраны детские конкурсные работы, выполненные в течении смены. Эти проекты направлены на развитие и облагораживания нашего родного г. Полевского и лагеря Лесная сказка»  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Лучшие проекты направляются в Градостроительный Совет. 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Дети награждаются памятными подарками, благодарственными письмами, дипломами, грамотами.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В этом году планируется издание сборника стихов, прозы и рисунков, выполненных детьми в течении всех смен.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мрамор4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1520" y="0"/>
            <a:ext cx="8712968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</a:p>
          <a:p>
            <a:endParaRPr lang="ru-RU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2018г. был ознаменован 300-летним юбилеем г.Полевского и лагерь реализовывал программу «Малахитовые узоры». В ней были использованы краеведческий и исторический материалы по истории города, литературный материал произведений  П.П.Бажова.        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2019г. в связи со 140-летием писателя объявлен годом П.П.Бажова.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Программа «Наследие Мастера» является продолжением, и во многом перекликается с предыдущей.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Но несмотря на это в лагере появились новые, ранее не используемые направления: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Впервые в лагере будут работать новые профильные отряды: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«Интеллект» и «Пограничник»;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Наполнится новым содержанием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туристическо-краеведческое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направление: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в лагере «Лесная сказка» откроется палаточный лагерь;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начнётся работа по экскурсионно-краеведческому проекту «Уральских сказов перезвон»;</a:t>
            </a:r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Будет проведён большой тематический день «Сияние Азова», посвящённый Уральскому краеведенью и туризму ;</a:t>
            </a: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течении всей оздоровительной кампании будет реализован проект «Социальный театр»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аключение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91679" y="1737390"/>
            <a:ext cx="5904657" cy="2123658"/>
          </a:xfrm>
          <a:prstGeom prst="rect">
            <a:avLst/>
          </a:prstGeom>
        </p:spPr>
        <p:style>
          <a:lnRef idx="0">
            <a:schemeClr val="accent1"/>
          </a:lnRef>
          <a:fillRef idx="1003">
            <a:schemeClr val="dk2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66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Спасибо за внимание!</a:t>
            </a:r>
            <a:endParaRPr lang="ru-RU" sz="66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1102</TotalTime>
  <Words>1544</Words>
  <Application>Microsoft Office PowerPoint</Application>
  <PresentationFormat>Экран (4:3)</PresentationFormat>
  <Paragraphs>173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ДОЛ «Лесная Сказка»</dc:title>
  <dc:creator>Елена</dc:creator>
  <cp:lastModifiedBy>Пользователь Windows</cp:lastModifiedBy>
  <cp:revision>116</cp:revision>
  <dcterms:created xsi:type="dcterms:W3CDTF">2019-03-16T17:42:24Z</dcterms:created>
  <dcterms:modified xsi:type="dcterms:W3CDTF">2019-03-19T08:07:00Z</dcterms:modified>
</cp:coreProperties>
</file>